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8" r:id="rId6"/>
    <p:sldId id="259" r:id="rId7"/>
    <p:sldId id="260" r:id="rId8"/>
    <p:sldId id="261" r:id="rId9"/>
    <p:sldId id="263" r:id="rId10"/>
    <p:sldId id="264" r:id="rId11"/>
    <p:sldId id="279" r:id="rId12"/>
    <p:sldId id="265" r:id="rId13"/>
    <p:sldId id="266" r:id="rId14"/>
    <p:sldId id="278" r:id="rId15"/>
    <p:sldId id="281" r:id="rId16"/>
    <p:sldId id="267" r:id="rId17"/>
    <p:sldId id="282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7F70-6C67-4D09-884D-A7922353E41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C57C-94D9-40E4-8628-73426CEED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762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Мастер - класс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201622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 для детей по развитию речи. Группа «Пчелки»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37321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96448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 Положи игрушку»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умению употреблять предлоги  «на» и «под» , вслушивание в рифмованные инструкции и правильно выполнять их.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групповая мебель.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проводится в игровом уголке воспитатель рассказывает детям стихотворения А. 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какие  герои  пришли сегодня к нам и хотят с нами поиграть.  Затем по очереди обращается к каждому ребенку: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аню покажи и на стол положи.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нам зайку покажи и на стульчик положи.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нам мячик покажи и под стульчик положи.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нам мишку покажи и на шкаф положи.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 машинку покажи и на шкаф положи.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воспитатель спрашивает где игрушки.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0955" cy="3933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2537520"/>
            <a:ext cx="5760640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018" y="0"/>
            <a:ext cx="4260982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4142875" cy="44644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7524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Игра: «Зима»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ручной моторики.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Ох, как холодно зимой!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хочу идти домой!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(сжимают и разжимают пальцы)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ручки мне согреть.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(делают повороты кистями рук)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Подышать и потереть.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(дышат на руки, трут ладони)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«Угадай по описанию»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упражнять детей в составлении и отгадывании описательных загадок о предметах, изображённых на картинках.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 игрушка, которая промокла под дождём (Зайка)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 игрушка, которая идёт, качается (Бычок)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 игрушка, на которой можно поехать в гости (Лошадка)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 игрушка, которой оторвали лапу (Мишка)….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 У кого?».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обучение употребление предлога «у» в значении «у» кого; развитие диалогической речи; развитие зрительного внимания.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предметные картинки из цикла «Игрушки» на стихи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 предлагает детям взять картинки любого понравившегося  цвета некому не показывать. Воспитатель объясняет, что будет задавать вопросы, а дети будут отвечать.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У кого зайчик?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 У кого бычок?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и.т.д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4924483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327455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24662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13584"/>
            <a:ext cx="264281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11294"/>
            <a:ext cx="84604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картинку»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разрезных картинок.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детей логическому мышлению, развивать у них умение из отдельных частей составлять целый предмет.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Кораблик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Грузовик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564396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582144"/>
            <a:ext cx="5701142" cy="427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6409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Игра: «Где лежат игрушки?»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обучение умению употреблять предлог «на», различать глагол сидит, лежи, стоит.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групповая мебель, игрушки.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раскладывает игрушки в игровом уголке. Затем предлагает рассказать, где они находятся, правильно используя глаголы сидит, лежит, стоит.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Таня сидит на коврике.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Мишка лежит на кровати.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Грузовик стоит на столе.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Мячик лежит на стуле.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«Коза»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силы голоса.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 из детей выбирает маму с козлятками.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уточняет у детей звукоподражания животным.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Коза подаёт голос: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Мэ-мэ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(громко), козлята: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(тихо)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коза зовёт своих козлят.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прошедшие три года жизни ребенок успел накопить значительный объем знаний и представлений об окружающем его мире, приобрел некоторую самостоятельность и имеет определенный практический опыт действия с различными предметами. Трехлетние дети начинают высказывать простейшие суждения о предметах и явлениях, делают умозаключения, устанавливают зависимость между ними. У ребенка формируется способность к обобщению, он начинает объединять ряд предметов, сходных по назначению, в единую группу, различать предметы, близкие по внешним признакам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«Надуй щёки»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мимической моторики.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надуть щёки и удерживать их в таком положении под счёт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оного до пяти. Упражнение выполнять пять раз.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129832" cy="33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597078" cy="264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«Зайка умывается»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закрепления произношения звука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 читает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выполняя вместе с детьми действие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текстом: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зайка умывается.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(дети потирают одну руку о другую.)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Видно, в гости собирается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Вытер носик, вымыл хвостик,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(дети моют «лапкой» перечисляемые части тела.)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Вымыл ухо, вытер сухо.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«Любопытный язычок».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артикуляционной моторики.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описание улыбнуться, слегка приоткрыть рот и проводить движение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Язычком вперёд назад. Упражнение повторяется пять раз.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 читает рифмовку, и дети выполняют упражнение.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и вышел на порог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Любопытный язычок.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Что он скачет взад – вперёд?»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Удивляется народ.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 «Назови правильно».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закрепление произношения звука (э)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сундучок, картинки по теме  из цикла «Игрушки»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показывает детям  красивый сундучок и говорит «Это у нас волшебный сундучок, в нем лежит много интересных, красивых картинок. Тот, кого я вызову, достанет картинку и громко назовет, что на ней изображено». Воспитатель достает образец: «Это мяч», «это Андрюшка» и т.д.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«Мячик»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трубочки и тазик с водой где плавают мячики по количеству детей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ребенок дует через трубочку из плотной бумаге на мячики плавающим в воде.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4212">
            <a:off x="323528" y="3212976"/>
            <a:ext cx="4164970" cy="31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9658">
            <a:off x="4354571" y="3284984"/>
            <a:ext cx="47894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73424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четырем годам активный словарь ребенка почти удваивается и составляет примерно 2000 слов. В его речи кроме существительных и глаголов все чаще встречаются местоимения (мой, твой, ваш, наш), наречия (тут, там, здесь), появляются числительные (один, два). Если раньше ребенок употреблял только качественные прилагательные (мягкий, теплый), то теперь использует и притяжательные (дядина шляпа,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кошкин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хвост). Но само по себе увеличение словарного запаса не имело бы большого значения, если бы он параллельно не овладевал умением сочетать слова в предложении по законам грамматики! Постепенно совершенствуется грамматическая правильность речи. На вопросы взрослых ребенок отвечает развернутыми фразами, состоящими из 3—4 и более слов. Понятнее становится речь в целом, отчетливее произнесение слов и звуков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8856984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Звуковое несовершенство речи объясняется возрастными и физиологическими особенностями. Ребенок четвертого года жизни хотя и правильно произносит всю группу свистящих звуков в открытых слогах (сова, лиса, коза, зима, цыпленок), но в то же время может опускать их в сочетаниях с другими согласными звуками: нег (снег),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(костер),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(звонок). Иногда он опускает другой согласный звук: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змей. Некоторые дети не различают звуки [с] и [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], последний заменяют в словах звуком [с]: светы вместо цветы,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сапля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цапля.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Увлекательные и простые игры для детей 3-4 лет направлены на развитие грамматического строя речи, пополнение активного словаря ребёнка, а так же восприятия, мышления и внимания.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имеет большое значение для детей. Что даёт игра детям? Она дает свободу. Игра — не задача, не долг, не закон. По приказу играть нельзя, только добровольно. Игра дает увлеченность. Она интенсивно вовлекает всего человека, активизирует его способности. Именно в игре, как ведущей деятельности дошкольников создаются наиболее благоприятные предпосылки для развития разнообразных психических свойств и процессов. Именно игры помогают выработать умение правильно произносить звуки, слова, усваивать грамматические формы родного языка, преодолевая при этом определенные трудности.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7483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неправильно понимают обращенную речь, не делают выводов. Нередко теряют возможность совместной деятельности со сверстниками из-за неумения выразить свою мысль. Из выше сказанного мы видим, что необходимость проведения речевой коррекции с дошкольниками через игру очевидна.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Речевые игры — это метод повышения мотивации в развитии речевых умений и навыков, эмоционально окрашенный, вызывающий живой интерес к деятельности детей и опирающийся на особенности их речевых расстройств.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Играть в речевые игры весело и занимательно. Дети соревнуются друг с другом. В результате возникающего интереса к играм поставленные звуки быстро закрепляются, речь становится грамматически правильной, а скучные и малоинтересные упражнения по словоизменению и звуковому анализу превращаются в увлекательное занятие.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с детьми речевые игры на занятиях, нужно помнить, что игра должна увеличивать мотивацию ребенка к речевому высказыванию, стимулировать накопление и развитие у него речевых навыков. Каждое такое занятие должно носить характер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игровой деятельности для ребенка.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Оно должно быть ярким, запоминающимся, привлекать ребенка, вызывая у него живой интерес и порождать радостное ожидание новых занятий. Работа должна идти последовательно и постепенно, от простого к сложному. Учитывая повышенную утомляемость, неустойчивость внимания детей с нарушением речи, необходимо в течение занятий менять вид деятельности, используя игры  движением.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Цель игр по формированию звукопроизношения заключается в том, чтобы научить ребенка правильно произносить уже поставленный звук, то есть автоматизировать и дифференцировать его, что является зачастую длительным периодом.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Именно эта проблема, заключающаяся в длительном периоде работы и многократном повторении одного и того же речевого материала, утомляющая ребенка, ставит использование речевых игр во главу угла. Для примера можно привести наиболее полюбившиеся детям игры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упражнения: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 «Медведь»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координация речи с движением.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 горке снег, снег.(поднять руки вверх)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под горкой снег, снег.(опустить руки)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 горке снег, снег.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(плавные движения руками  перед собой)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на горки спит медведь тише, тише не шуметь.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(прижимать пальчик к губам)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1488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Мастер -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Samsung</dc:creator>
  <cp:lastModifiedBy>Samsung</cp:lastModifiedBy>
  <cp:revision>35</cp:revision>
  <dcterms:created xsi:type="dcterms:W3CDTF">2017-12-10T13:03:30Z</dcterms:created>
  <dcterms:modified xsi:type="dcterms:W3CDTF">2023-05-22T05:30:35Z</dcterms:modified>
</cp:coreProperties>
</file>