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B4EA5-2CC6-46D6-9E7E-72B3003F087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03E9-27F8-47B2-BFD4-6131EF556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3E9-27F8-47B2-BFD4-6131EF5566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3E9-27F8-47B2-BFD4-6131EF5566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3E9-27F8-47B2-BFD4-6131EF5566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3E9-27F8-47B2-BFD4-6131EF5566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3E9-27F8-47B2-BFD4-6131EF5566A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0E2A0E-4250-4733-BD1F-0488EE855D66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A7452E-EC89-40AC-8FB5-F6AAD483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31375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здоровью скажем «ДА!»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0466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rgbClr val="CC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7200" b="1" dirty="0">
              <a:ln w="12700">
                <a:solidFill>
                  <a:srgbClr val="CC00CC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653136"/>
            <a:ext cx="46085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Саидова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Анастасия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99695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Группа «Пчелки»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496" y="0"/>
          <a:ext cx="9108504" cy="6669360"/>
        </p:xfrm>
        <a:graphic>
          <a:graphicData uri="http://schemas.openxmlformats.org/drawingml/2006/table">
            <a:tbl>
              <a:tblPr/>
              <a:tblGrid>
                <a:gridCol w="2376264"/>
                <a:gridCol w="6732240"/>
              </a:tblGrid>
              <a:tr h="666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НОД по физическому развитию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Подвижные дидактические игры.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Подвижные игры с правилами.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Игровые упражнения.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Соревнования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 (традиционная, дыхательная, звуковая)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Физические упражнения после дневного сна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Физические упражнения в сочетании с закаливающими процедурами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Оздоровительные процедуры: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1.Массаж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2.Самомассаж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3.Воздушные ванны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Пальчиковая гимнастика (ежедневно)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Зрительная, дыхательная, корригирующая гимнастика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(ежедневно)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Оздоровительная гимнастика после дневного сна (ежедневно)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Физкультминутки и паузы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Эмоциональные разрядки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Релаксация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Дни здоровья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609595"/>
            <a:ext cx="87849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2.2.Планирование работы с родителями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Стендовая информация в родительском уголке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2.3.Деятельность педагога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Реализация плановых мероприятий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Создание памяток, буклетов о ЗОЖ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Проведение цикла НОД: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«Королевство здоровья»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Подготовка аналитического материала по итогам реализации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IMG_20171206_084901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D:\Documents\Desktop\IMG_20171206_084805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4576" cy="38884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се документы для работы, школы\занятия,  проекты\проект здоровью скажем да\IMG_20171206_090708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1"/>
            <a:ext cx="5436096" cy="407707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6" name="Picture 4" descr="D:\все документы для работы, школы\занятия,  проекты\проект здоровью скажем да\IMG_20171206_091053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40770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IMG_20171206_103558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6490" cy="3312368"/>
          </a:xfrm>
          <a:prstGeom prst="rect">
            <a:avLst/>
          </a:prstGeom>
          <a:noFill/>
        </p:spPr>
      </p:pic>
      <p:pic>
        <p:nvPicPr>
          <p:cNvPr id="4099" name="Picture 3" descr="D:\Documents\Desktop\IMG_20171206_103553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74994"/>
          </a:xfrm>
          <a:prstGeom prst="rect">
            <a:avLst/>
          </a:prstGeom>
          <a:noFill/>
        </p:spPr>
      </p:pic>
      <p:pic>
        <p:nvPicPr>
          <p:cNvPr id="4100" name="Picture 4" descr="D:\Documents\Desktop\IMG_20171206_104954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01008"/>
            <a:ext cx="4475989" cy="3356992"/>
          </a:xfrm>
          <a:prstGeom prst="rect">
            <a:avLst/>
          </a:prstGeom>
          <a:noFill/>
        </p:spPr>
      </p:pic>
      <p:pic>
        <p:nvPicPr>
          <p:cNvPr id="4101" name="Picture 5" descr="D:\Documents\Desktop\IMG_20171206_104933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IMG_20171206_123258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8011" cy="35010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D:\Documents\Desktop\IMG_20171206_123343_HDR_BUR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D:\Documents\Desktop\IMG_20171206_123232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4994"/>
            <a:ext cx="4644008" cy="34830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5" name="Picture 5" descr="D:\Documents\Desktop\IMG_20171206_123343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20988"/>
            <a:ext cx="4716016" cy="35370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54537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"Я не боюсь ещё и ещё раз повторить: забота о здоровье –</a:t>
            </a:r>
            <a:endParaRPr kumimoji="0" lang="ru-RU" sz="2800" b="1" i="0" u="none" strike="noStrike" cap="all" normalizeH="0" baseline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важнейший труд родителей. От жизнерадостности,</a:t>
            </a:r>
            <a:endParaRPr kumimoji="0" lang="ru-RU" sz="2800" b="1" i="0" u="none" strike="noStrike" cap="all" normalizeH="0" baseline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бодрости детей зависит их духовная жизнь, мировоззрение,</a:t>
            </a:r>
            <a:endParaRPr kumimoji="0" lang="ru-RU" sz="2800" b="1" i="0" u="none" strike="noStrike" cap="all" normalizeH="0" baseline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умственное развитие, прочность знаний, вера в свои силы”</a:t>
            </a:r>
            <a:endParaRPr kumimoji="0" lang="ru-RU" sz="2800" b="1" i="0" u="none" strike="noStrike" cap="all" normalizeH="0" baseline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В.А.Сухомлинский.</a:t>
            </a:r>
            <a:endParaRPr kumimoji="0" lang="ru-RU" sz="2800" b="1" i="0" u="none" strike="noStrike" cap="all" normalizeH="0" baseline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332514"/>
            <a:ext cx="86409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условий для охраны и укрепления здоровья детей, в том числе их эмоционального благополучия, позитивная социализация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благоприятных условий развития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- Обеспечение психолого-педагогической поддержки семьи и повышение компетентности родителей в вопросах охраны и укрепления здоровья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- Оказание помощи родителям в воспитании детей, охране и укреплении их физического и психического здоровья и необходимой коррекции нарушений их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-Формировать представления дошкольников о здоровом образе жизни;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-Воспитывать у детей желание заботиться о своем здоровье, стремление вести здоровый образ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51254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Для детей: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Сформированные навыки здорового образа жизни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Повышение сопротивляемости детского организма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Для родителей: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Повышение компетентности родителей в вопросах физического развития и сохранения и укрепления здоровья.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Активное участие родителей в образовательной деятельности ДОУ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Для педагогов: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Освоение педагогами инновационных технологий физического воспитания и оздоровления детей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Улучшение качества работы по физическому воспитанию с детьми дошкольного возраста.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7544" y="1096915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социально – просветительский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дети, родители и педагоги 2 младшей группы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Масштаб проекта: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однодневный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240931"/>
            <a:ext cx="8172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(декабрь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(декабрь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Обобщающий ( декабрь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75591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этап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уровень формирования у детей и родителей навыков ЗОЖ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деятельности: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информации по теме проект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методических рекомендаций для родителей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перспективного планирования работы с детьми и родителями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764705"/>
          <a:ext cx="8856984" cy="6114485"/>
        </p:xfrm>
        <a:graphic>
          <a:graphicData uri="http://schemas.openxmlformats.org/drawingml/2006/table">
            <a:tbl>
              <a:tblPr/>
              <a:tblGrid>
                <a:gridCol w="2448272"/>
                <a:gridCol w="6408712"/>
              </a:tblGrid>
              <a:tr h="30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Формы активности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Игры с правилами.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Беседы.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Ситуативный разговор.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Речевая ситуация.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и отгадывание загадок.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Сюжетные игры.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Игры с правилами.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Общение и взаимодействие со взрослыми и сверстниками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Трудовая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Поручение. Задание.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Самообслуживание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Познавательно – исследовательская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Наблюдение. Экскурсия.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проблемных ситуаций.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Экспериментирование. Коллекционирование.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Моделирование.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Игры с правилами.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Исследование объектов окружающего мира и экспериментирование с ними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6724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2.Реализация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2.1.Планирование работы с детьми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496" y="0"/>
          <a:ext cx="9108504" cy="6858000"/>
        </p:xfrm>
        <a:graphic>
          <a:graphicData uri="http://schemas.openxmlformats.org/drawingml/2006/table">
            <a:tbl>
              <a:tblPr/>
              <a:tblGrid>
                <a:gridCol w="2304256"/>
                <a:gridCol w="6804248"/>
              </a:tblGrid>
              <a:tr h="2857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Мастерская по изготовлению продуктов детского творчества.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различного материала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Изобразительная деятельность (рисование, лепка, аппликация)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Слушание. Исполнение.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Импровизация. Экспериментирование.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 (с музыкальным сопровождением).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Музыкально – дидактическая игра.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Музыкально – ритмические движения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Игры на детских музыкальных инструментах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52" marR="20752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340</Words>
  <Application>Microsoft Office PowerPoint</Application>
  <PresentationFormat>Экран (4:3)</PresentationFormat>
  <Paragraphs>120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« здоровью скажем «ДА!»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здоровью скажем «ДА!»</dc:title>
  <dc:creator>Samsung</dc:creator>
  <cp:lastModifiedBy>Samsung</cp:lastModifiedBy>
  <cp:revision>26</cp:revision>
  <dcterms:created xsi:type="dcterms:W3CDTF">2017-11-28T12:10:15Z</dcterms:created>
  <dcterms:modified xsi:type="dcterms:W3CDTF">2023-05-22T05:31:35Z</dcterms:modified>
</cp:coreProperties>
</file>