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3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98C02-B532-44AD-94CB-4DCEA43C32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E4AAFB-C00D-4A1D-8BF0-807CCCD384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Выставка поделок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«Зимняя фантазия»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6391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МБДОУ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№2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30.01.2024г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870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новогодних праздников в нашем детском саду №2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был объявлен конкурс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«Зимняя фантазия»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Родители совместно с детьми выполнили работу в разной технике. </a:t>
            </a:r>
          </a:p>
          <a:p>
            <a:r>
              <a:rPr lang="ru-RU" dirty="0" smtClean="0"/>
              <a:t> Хочу представить эти работы, а также фотографии,  где родители изготавливают, свою работу вместе с ребенком.  Все работы выполнены с фантазией и большой любовью к проделанной работе.</a:t>
            </a:r>
          </a:p>
          <a:p>
            <a:r>
              <a:rPr lang="ru-RU" dirty="0" smtClean="0"/>
              <a:t>  Представляю Вашему вниманию работы.  В разной технике выполнены елочки, зверушки, снеговики, домики,  дед Мороз с оленем, а также месяц ясный.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:\Documents\Desktop\68451511-6434-4a25-b241-a9d0dadb4d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1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\Desktop\8b1cfefc-e3f0-47af-88ce-61b430eee1d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736304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:\Documents\Desktop\04477655-7dba-4358-8c5e-e25156734c1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7" y="188640"/>
            <a:ext cx="597666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ocuments\Desktop\19945228-6e39-4549-9e0f-6466d861960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84380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Documents\Desktop\f9ac80a3-f1e3-4912-9aac-80eeaedebed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Desktop\c7eb1a3f-037b-408a-a705-2472896f1e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598" y="1700808"/>
            <a:ext cx="2780402" cy="3706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Documents\Desktop\61b3781f-fd50-4ba8-821e-0f2e8f1185b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813726" cy="3750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Documents\Desktop\5f52cf14-62e2-44c4-8c25-39423bf9fe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2745861" cy="3660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Desktop\WhatsApp Image 2024-02-01 at 12.29.4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451776" cy="326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Documents\Desktop\WhatsApp Image 2024-02-01 at 12.29.46 (1) - копия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5583123" cy="313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Documents\Downloads\WhatsApp Image 2024-02-01 at 12.46.2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38437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Documents\Desktop\eef62603-7feb-46a2-bbb8-7e8e99ec30e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3888432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Desktop\cdf186c4-a92e-4b23-868d-49baca0dd5f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7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117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Выставка поделок «Зимняя фантазия»</vt:lpstr>
      <vt:lpstr>После новогодних праздников в нашем детском саду №2 «Журавушка» был объявлен конкурс «Зимняя фантазия». 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поделок «Зимняя фантазия»</dc:title>
  <dc:creator>Samsung</dc:creator>
  <cp:lastModifiedBy>Samsung</cp:lastModifiedBy>
  <cp:revision>3</cp:revision>
  <dcterms:created xsi:type="dcterms:W3CDTF">2024-02-02T06:37:53Z</dcterms:created>
  <dcterms:modified xsi:type="dcterms:W3CDTF">2024-02-02T07:05:28Z</dcterms:modified>
</cp:coreProperties>
</file>